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542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353003"/>
            <a:ext cx="7314705" cy="4151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250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0050" y="404664"/>
            <a:ext cx="5706038" cy="3623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052535"/>
            <a:ext cx="553402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3236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340768"/>
            <a:ext cx="6951825" cy="3894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0038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00374"/>
            <a:ext cx="7110757" cy="4057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9319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75048" y="260648"/>
            <a:ext cx="8568952" cy="20005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Световозвращающие</a:t>
            </a:r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элементы, </a:t>
            </a:r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как один из способов ребёнка на</a:t>
            </a:r>
          </a:p>
          <a:p>
            <a:pPr algn="ctr"/>
            <a:r>
              <a:rPr lang="ru-RU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дороге</a:t>
            </a:r>
            <a:endParaRPr lang="ru-RU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019" y="2287219"/>
            <a:ext cx="5663009" cy="4244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8121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658" y="1124744"/>
            <a:ext cx="7673933" cy="4610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1917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800708"/>
            <a:ext cx="7316688" cy="5487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0988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28811" y="476672"/>
            <a:ext cx="6018251" cy="59093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Где можно купить?</a:t>
            </a:r>
          </a:p>
          <a:p>
            <a:pPr algn="ctr"/>
            <a:endParaRPr lang="ru-RU" sz="3600" b="1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ru-RU" sz="3600" b="1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Гипермаркет «Гигант»</a:t>
            </a:r>
          </a:p>
          <a:p>
            <a:pPr algn="ctr"/>
            <a:r>
              <a:rPr lang="ru-RU" sz="3600" b="1" cap="none" spc="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«Ашан»</a:t>
            </a:r>
          </a:p>
          <a:p>
            <a:pPr algn="ctr"/>
            <a:r>
              <a:rPr lang="ru-RU" sz="3600" b="1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</a:t>
            </a:r>
            <a:r>
              <a:rPr lang="ru-RU" sz="3600" b="1" dirty="0" err="1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Леруа</a:t>
            </a:r>
            <a:r>
              <a:rPr lang="ru-RU" sz="3600" b="1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600" b="1" dirty="0" err="1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Мерлен</a:t>
            </a:r>
            <a:r>
              <a:rPr lang="ru-RU" sz="3600" b="1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»</a:t>
            </a:r>
          </a:p>
          <a:p>
            <a:pPr algn="ctr"/>
            <a:r>
              <a:rPr lang="ru-RU" sz="3600" b="1" cap="none" spc="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«Лента»</a:t>
            </a:r>
          </a:p>
          <a:p>
            <a:pPr algn="ctr"/>
            <a:r>
              <a:rPr lang="ru-RU" sz="3600" b="1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Дисконт –магазин «</a:t>
            </a:r>
            <a:r>
              <a:rPr lang="ru-RU" sz="3600" b="1" dirty="0" err="1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Фэмели</a:t>
            </a:r>
            <a:r>
              <a:rPr lang="ru-RU" sz="3600" b="1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»</a:t>
            </a:r>
          </a:p>
          <a:p>
            <a:pPr algn="ctr"/>
            <a:r>
              <a:rPr lang="ru-RU" sz="3600" b="1" cap="none" spc="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</a:t>
            </a:r>
            <a:r>
              <a:rPr lang="ru-RU" sz="3600" b="1" cap="none" spc="0" dirty="0" err="1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Галамарт</a:t>
            </a:r>
            <a:r>
              <a:rPr lang="ru-RU" sz="3600" b="1" cap="none" spc="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»</a:t>
            </a:r>
          </a:p>
          <a:p>
            <a:pPr algn="ctr"/>
            <a:r>
              <a:rPr lang="ru-RU" sz="3600" b="1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«Детский мир»</a:t>
            </a:r>
          </a:p>
          <a:p>
            <a:pPr algn="ctr"/>
            <a:r>
              <a:rPr lang="ru-RU" sz="3600" b="1" cap="none" spc="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</a:t>
            </a:r>
            <a:r>
              <a:rPr lang="en-US" sz="3600" b="1" cap="none" spc="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Fix Price</a:t>
            </a:r>
            <a:r>
              <a:rPr lang="ru-RU" sz="3600" b="1" cap="none" spc="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»</a:t>
            </a:r>
            <a:endParaRPr lang="ru-RU" sz="3600" b="1" cap="none" spc="0" dirty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1515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972616" y="476672"/>
            <a:ext cx="1086752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Ответственность несовершеннолетних </a:t>
            </a:r>
          </a:p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пешеходов за нарушение </a:t>
            </a:r>
          </a:p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правил дорожного движения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219639"/>
            <a:ext cx="8770497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1.Выходя из дома, убедиться, что на одежде есть </a:t>
            </a:r>
          </a:p>
          <a:p>
            <a:pPr algn="ctr"/>
            <a:r>
              <a:rPr lang="ru-RU" sz="20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световозвращающие</a:t>
            </a:r>
            <a:r>
              <a:rPr lang="ru-RU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элементы;</a:t>
            </a:r>
          </a:p>
          <a:p>
            <a:pPr algn="ctr"/>
            <a:endParaRPr lang="ru-RU" sz="20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  2. Пешеходу необходимо переходить проезжую часть только в специально отведённых местах (раздел 4 ПДД РФ): регулируемые и нерегулируемые, подземные и надземные пешеходные переходы;</a:t>
            </a:r>
          </a:p>
          <a:p>
            <a:pPr algn="ctr"/>
            <a:endParaRPr lang="ru-RU" sz="20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3. Понимать, что зелёный сигнал светофора, знак «Пешеходный переход» и дорожная разметка не обеспечивают безопасность перехода, а лишь указывают на его движения.</a:t>
            </a:r>
            <a:endParaRPr lang="ru-RU" sz="2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26473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142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044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126</Words>
  <Application>Microsoft Office PowerPoint</Application>
  <PresentationFormat>Экран (4:3)</PresentationFormat>
  <Paragraphs>21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Любовь Анатольевна Волкова</dc:creator>
  <cp:lastModifiedBy>Любовь Анатольевна Волкова</cp:lastModifiedBy>
  <cp:revision>6</cp:revision>
  <dcterms:created xsi:type="dcterms:W3CDTF">2019-01-15T08:44:19Z</dcterms:created>
  <dcterms:modified xsi:type="dcterms:W3CDTF">2019-01-15T09:46:32Z</dcterms:modified>
</cp:coreProperties>
</file>